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6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C1D43E1-4219-4911-89BF-D3AC1FE81C0D}" v="24" dt="2022-06-12T05:38:52.69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35" autoAdjust="0"/>
    <p:restoredTop sz="94660"/>
  </p:normalViewPr>
  <p:slideViewPr>
    <p:cSldViewPr snapToGrid="0">
      <p:cViewPr varScale="1">
        <p:scale>
          <a:sx n="67" d="100"/>
          <a:sy n="67" d="100"/>
        </p:scale>
        <p:origin x="112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10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aoyang Li" userId="7f667fbc-9f0b-4ad1-9371-aabe2da34aab" providerId="ADAL" clId="{FC1D43E1-4219-4911-89BF-D3AC1FE81C0D}"/>
    <pc:docChg chg="undo custSel addSld delSld modSld sldOrd">
      <pc:chgData name="Gaoyang Li" userId="7f667fbc-9f0b-4ad1-9371-aabe2da34aab" providerId="ADAL" clId="{FC1D43E1-4219-4911-89BF-D3AC1FE81C0D}" dt="2022-06-12T05:38:59.188" v="60" actId="478"/>
      <pc:docMkLst>
        <pc:docMk/>
      </pc:docMkLst>
      <pc:sldChg chg="addSp delSp modSp mod">
        <pc:chgData name="Gaoyang Li" userId="7f667fbc-9f0b-4ad1-9371-aabe2da34aab" providerId="ADAL" clId="{FC1D43E1-4219-4911-89BF-D3AC1FE81C0D}" dt="2022-06-12T05:38:51.797" v="56" actId="21"/>
        <pc:sldMkLst>
          <pc:docMk/>
          <pc:sldMk cId="4208758363" sldId="256"/>
        </pc:sldMkLst>
        <pc:spChg chg="add del mod">
          <ac:chgData name="Gaoyang Li" userId="7f667fbc-9f0b-4ad1-9371-aabe2da34aab" providerId="ADAL" clId="{FC1D43E1-4219-4911-89BF-D3AC1FE81C0D}" dt="2022-06-12T05:38:50.774" v="55" actId="21"/>
          <ac:spMkLst>
            <pc:docMk/>
            <pc:sldMk cId="4208758363" sldId="256"/>
            <ac:spMk id="4" creationId="{A198E440-AFCD-443B-A5FE-2634544DD41B}"/>
          </ac:spMkLst>
        </pc:spChg>
        <pc:spChg chg="mod">
          <ac:chgData name="Gaoyang Li" userId="7f667fbc-9f0b-4ad1-9371-aabe2da34aab" providerId="ADAL" clId="{FC1D43E1-4219-4911-89BF-D3AC1FE81C0D}" dt="2022-06-12T05:38:22.205" v="47" actId="20577"/>
          <ac:spMkLst>
            <pc:docMk/>
            <pc:sldMk cId="4208758363" sldId="256"/>
            <ac:spMk id="23" creationId="{7C9589CC-2F1A-4C7F-885B-0BAD6024CA52}"/>
          </ac:spMkLst>
        </pc:spChg>
        <pc:grpChg chg="del mod">
          <ac:chgData name="Gaoyang Li" userId="7f667fbc-9f0b-4ad1-9371-aabe2da34aab" providerId="ADAL" clId="{FC1D43E1-4219-4911-89BF-D3AC1FE81C0D}" dt="2022-06-12T05:38:51.797" v="56" actId="21"/>
          <ac:grpSpMkLst>
            <pc:docMk/>
            <pc:sldMk cId="4208758363" sldId="256"/>
            <ac:grpSpMk id="12" creationId="{CF536FBF-4FB6-49B9-824B-4E3F75ECDF43}"/>
          </ac:grpSpMkLst>
        </pc:grpChg>
      </pc:sldChg>
      <pc:sldChg chg="delSp del mod delAnim">
        <pc:chgData name="Gaoyang Li" userId="7f667fbc-9f0b-4ad1-9371-aabe2da34aab" providerId="ADAL" clId="{FC1D43E1-4219-4911-89BF-D3AC1FE81C0D}" dt="2022-06-12T05:35:17.808" v="1" actId="47"/>
        <pc:sldMkLst>
          <pc:docMk/>
          <pc:sldMk cId="169465394" sldId="257"/>
        </pc:sldMkLst>
        <pc:grpChg chg="del">
          <ac:chgData name="Gaoyang Li" userId="7f667fbc-9f0b-4ad1-9371-aabe2da34aab" providerId="ADAL" clId="{FC1D43E1-4219-4911-89BF-D3AC1FE81C0D}" dt="2022-06-12T05:35:15.440" v="0" actId="478"/>
          <ac:grpSpMkLst>
            <pc:docMk/>
            <pc:sldMk cId="169465394" sldId="257"/>
            <ac:grpSpMk id="12" creationId="{E903040F-1F24-41DE-90D6-C401FBF0EB31}"/>
          </ac:grpSpMkLst>
        </pc:grpChg>
      </pc:sldChg>
      <pc:sldChg chg="modSp mod">
        <pc:chgData name="Gaoyang Li" userId="7f667fbc-9f0b-4ad1-9371-aabe2da34aab" providerId="ADAL" clId="{FC1D43E1-4219-4911-89BF-D3AC1FE81C0D}" dt="2022-06-12T05:35:31.548" v="2" actId="20577"/>
        <pc:sldMkLst>
          <pc:docMk/>
          <pc:sldMk cId="3382847731" sldId="258"/>
        </pc:sldMkLst>
        <pc:spChg chg="mod">
          <ac:chgData name="Gaoyang Li" userId="7f667fbc-9f0b-4ad1-9371-aabe2da34aab" providerId="ADAL" clId="{FC1D43E1-4219-4911-89BF-D3AC1FE81C0D}" dt="2022-06-12T05:35:31.548" v="2" actId="20577"/>
          <ac:spMkLst>
            <pc:docMk/>
            <pc:sldMk cId="3382847731" sldId="258"/>
            <ac:spMk id="14" creationId="{E3A4F852-00DA-4A18-9901-0392F3228EBA}"/>
          </ac:spMkLst>
        </pc:spChg>
      </pc:sldChg>
      <pc:sldChg chg="addSp delSp modSp new mod ord">
        <pc:chgData name="Gaoyang Li" userId="7f667fbc-9f0b-4ad1-9371-aabe2da34aab" providerId="ADAL" clId="{FC1D43E1-4219-4911-89BF-D3AC1FE81C0D}" dt="2022-06-12T05:38:59.188" v="60" actId="478"/>
        <pc:sldMkLst>
          <pc:docMk/>
          <pc:sldMk cId="2609664948" sldId="259"/>
        </pc:sldMkLst>
        <pc:spChg chg="del">
          <ac:chgData name="Gaoyang Li" userId="7f667fbc-9f0b-4ad1-9371-aabe2da34aab" providerId="ADAL" clId="{FC1D43E1-4219-4911-89BF-D3AC1FE81C0D}" dt="2022-06-12T05:38:58.210" v="59" actId="478"/>
          <ac:spMkLst>
            <pc:docMk/>
            <pc:sldMk cId="2609664948" sldId="259"/>
            <ac:spMk id="2" creationId="{8391B5D6-631D-412C-A300-B3A2B29A7928}"/>
          </ac:spMkLst>
        </pc:spChg>
        <pc:spChg chg="del">
          <ac:chgData name="Gaoyang Li" userId="7f667fbc-9f0b-4ad1-9371-aabe2da34aab" providerId="ADAL" clId="{FC1D43E1-4219-4911-89BF-D3AC1FE81C0D}" dt="2022-06-12T05:38:59.188" v="60" actId="478"/>
          <ac:spMkLst>
            <pc:docMk/>
            <pc:sldMk cId="2609664948" sldId="259"/>
            <ac:spMk id="3" creationId="{3BD0E028-CA90-41AE-9F43-699C994E407B}"/>
          </ac:spMkLst>
        </pc:spChg>
        <pc:spChg chg="mod">
          <ac:chgData name="Gaoyang Li" userId="7f667fbc-9f0b-4ad1-9371-aabe2da34aab" providerId="ADAL" clId="{FC1D43E1-4219-4911-89BF-D3AC1FE81C0D}" dt="2022-06-12T05:38:52.690" v="57"/>
          <ac:spMkLst>
            <pc:docMk/>
            <pc:sldMk cId="2609664948" sldId="259"/>
            <ac:spMk id="7" creationId="{9B856B2D-6F93-44C0-9296-9F79A767E944}"/>
          </ac:spMkLst>
        </pc:spChg>
        <pc:spChg chg="mod">
          <ac:chgData name="Gaoyang Li" userId="7f667fbc-9f0b-4ad1-9371-aabe2da34aab" providerId="ADAL" clId="{FC1D43E1-4219-4911-89BF-D3AC1FE81C0D}" dt="2022-06-12T05:38:52.690" v="57"/>
          <ac:spMkLst>
            <pc:docMk/>
            <pc:sldMk cId="2609664948" sldId="259"/>
            <ac:spMk id="9" creationId="{48DA639B-A673-4D19-8402-542B34C6431A}"/>
          </ac:spMkLst>
        </pc:spChg>
        <pc:spChg chg="mod">
          <ac:chgData name="Gaoyang Li" userId="7f667fbc-9f0b-4ad1-9371-aabe2da34aab" providerId="ADAL" clId="{FC1D43E1-4219-4911-89BF-D3AC1FE81C0D}" dt="2022-06-12T05:38:52.690" v="57"/>
          <ac:spMkLst>
            <pc:docMk/>
            <pc:sldMk cId="2609664948" sldId="259"/>
            <ac:spMk id="11" creationId="{926D2A16-1401-4348-85CA-6C7A3C72BC4C}"/>
          </ac:spMkLst>
        </pc:spChg>
        <pc:spChg chg="mod">
          <ac:chgData name="Gaoyang Li" userId="7f667fbc-9f0b-4ad1-9371-aabe2da34aab" providerId="ADAL" clId="{FC1D43E1-4219-4911-89BF-D3AC1FE81C0D}" dt="2022-06-12T05:38:52.690" v="57"/>
          <ac:spMkLst>
            <pc:docMk/>
            <pc:sldMk cId="2609664948" sldId="259"/>
            <ac:spMk id="13" creationId="{91E9E7E5-E6DC-4B62-9A1E-FD013529F7A9}"/>
          </ac:spMkLst>
        </pc:spChg>
        <pc:spChg chg="mod">
          <ac:chgData name="Gaoyang Li" userId="7f667fbc-9f0b-4ad1-9371-aabe2da34aab" providerId="ADAL" clId="{FC1D43E1-4219-4911-89BF-D3AC1FE81C0D}" dt="2022-06-12T05:38:52.690" v="57"/>
          <ac:spMkLst>
            <pc:docMk/>
            <pc:sldMk cId="2609664948" sldId="259"/>
            <ac:spMk id="15" creationId="{C5BA041B-B7DD-41ED-AF50-B743D4D7358F}"/>
          </ac:spMkLst>
        </pc:spChg>
        <pc:spChg chg="mod">
          <ac:chgData name="Gaoyang Li" userId="7f667fbc-9f0b-4ad1-9371-aabe2da34aab" providerId="ADAL" clId="{FC1D43E1-4219-4911-89BF-D3AC1FE81C0D}" dt="2022-06-12T05:38:52.690" v="57"/>
          <ac:spMkLst>
            <pc:docMk/>
            <pc:sldMk cId="2609664948" sldId="259"/>
            <ac:spMk id="16" creationId="{36099721-1800-4FD5-A2C3-188BD9172035}"/>
          </ac:spMkLst>
        </pc:spChg>
        <pc:grpChg chg="add mod">
          <ac:chgData name="Gaoyang Li" userId="7f667fbc-9f0b-4ad1-9371-aabe2da34aab" providerId="ADAL" clId="{FC1D43E1-4219-4911-89BF-D3AC1FE81C0D}" dt="2022-06-12T05:38:56.581" v="58" actId="1076"/>
          <ac:grpSpMkLst>
            <pc:docMk/>
            <pc:sldMk cId="2609664948" sldId="259"/>
            <ac:grpSpMk id="4" creationId="{B656C000-0157-44E4-8614-5704FEAABBC9}"/>
          </ac:grpSpMkLst>
        </pc:grpChg>
        <pc:grpChg chg="mod">
          <ac:chgData name="Gaoyang Li" userId="7f667fbc-9f0b-4ad1-9371-aabe2da34aab" providerId="ADAL" clId="{FC1D43E1-4219-4911-89BF-D3AC1FE81C0D}" dt="2022-06-12T05:38:52.690" v="57"/>
          <ac:grpSpMkLst>
            <pc:docMk/>
            <pc:sldMk cId="2609664948" sldId="259"/>
            <ac:grpSpMk id="5" creationId="{30CB3795-4A0D-4F42-BA59-F6BFF143FD20}"/>
          </ac:grpSpMkLst>
        </pc:grpChg>
        <pc:grpChg chg="mod">
          <ac:chgData name="Gaoyang Li" userId="7f667fbc-9f0b-4ad1-9371-aabe2da34aab" providerId="ADAL" clId="{FC1D43E1-4219-4911-89BF-D3AC1FE81C0D}" dt="2022-06-12T05:38:52.690" v="57"/>
          <ac:grpSpMkLst>
            <pc:docMk/>
            <pc:sldMk cId="2609664948" sldId="259"/>
            <ac:grpSpMk id="12" creationId="{243B477C-04C8-4063-9BEF-BA754B73CE3C}"/>
          </ac:grpSpMkLst>
        </pc:grpChg>
        <pc:picChg chg="mod">
          <ac:chgData name="Gaoyang Li" userId="7f667fbc-9f0b-4ad1-9371-aabe2da34aab" providerId="ADAL" clId="{FC1D43E1-4219-4911-89BF-D3AC1FE81C0D}" dt="2022-06-12T05:38:52.690" v="57"/>
          <ac:picMkLst>
            <pc:docMk/>
            <pc:sldMk cId="2609664948" sldId="259"/>
            <ac:picMk id="14" creationId="{BB01CCDC-F134-4198-89D1-587226CD4444}"/>
          </ac:picMkLst>
        </pc:picChg>
        <pc:cxnChg chg="mod">
          <ac:chgData name="Gaoyang Li" userId="7f667fbc-9f0b-4ad1-9371-aabe2da34aab" providerId="ADAL" clId="{FC1D43E1-4219-4911-89BF-D3AC1FE81C0D}" dt="2022-06-12T05:38:52.690" v="57"/>
          <ac:cxnSpMkLst>
            <pc:docMk/>
            <pc:sldMk cId="2609664948" sldId="259"/>
            <ac:cxnSpMk id="6" creationId="{85DEE0BB-090D-4975-9CE3-2004549E7695}"/>
          </ac:cxnSpMkLst>
        </pc:cxnChg>
        <pc:cxnChg chg="mod">
          <ac:chgData name="Gaoyang Li" userId="7f667fbc-9f0b-4ad1-9371-aabe2da34aab" providerId="ADAL" clId="{FC1D43E1-4219-4911-89BF-D3AC1FE81C0D}" dt="2022-06-12T05:38:52.690" v="57"/>
          <ac:cxnSpMkLst>
            <pc:docMk/>
            <pc:sldMk cId="2609664948" sldId="259"/>
            <ac:cxnSpMk id="8" creationId="{FAE04F92-0F79-4E45-A801-9EBEE8975FFE}"/>
          </ac:cxnSpMkLst>
        </pc:cxnChg>
        <pc:cxnChg chg="mod">
          <ac:chgData name="Gaoyang Li" userId="7f667fbc-9f0b-4ad1-9371-aabe2da34aab" providerId="ADAL" clId="{FC1D43E1-4219-4911-89BF-D3AC1FE81C0D}" dt="2022-06-12T05:38:52.690" v="57"/>
          <ac:cxnSpMkLst>
            <pc:docMk/>
            <pc:sldMk cId="2609664948" sldId="259"/>
            <ac:cxnSpMk id="10" creationId="{EC923352-CB16-4ADE-B4ED-174191464AF1}"/>
          </ac:cxnSpMkLst>
        </pc:cxn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28D435-A4CF-4A2C-9020-0EED982C06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8B9CA35-F82E-4EB4-B248-976C2591271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0EEE3E-A104-4582-B7CE-C01F40BBC6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01141-DAC1-4878-B80D-B5475481ADE5}" type="datetimeFigureOut">
              <a:rPr lang="en-US" smtClean="0"/>
              <a:t>6/12/2022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3FFEEB-933E-4026-898D-7961FE0349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9DAFAC-4A14-481B-864B-5952E6F574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41085-48D7-4DE1-922B-94C97AFF19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11847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3A76C1-4917-4A08-949E-FCE3388ECB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43E015-3BF4-4B12-823F-DA332344E2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88309C-4048-4676-B998-ACE31AE170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01141-DAC1-4878-B80D-B5475481ADE5}" type="datetimeFigureOut">
              <a:rPr lang="en-US" smtClean="0"/>
              <a:t>6/12/2022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6A6CF3-81AE-4FE7-B894-89C06112E6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2A68FE-51E2-4E38-BC3F-AF871F242E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41085-48D7-4DE1-922B-94C97AFF19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42138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B7EEE9-71EB-4B3F-AFBB-792558178E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218D4D2-9FAB-47B4-AF22-A07529620B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7B9B02-2D64-453D-A531-74ABC508D8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01141-DAC1-4878-B80D-B5475481ADE5}" type="datetimeFigureOut">
              <a:rPr lang="en-US" smtClean="0"/>
              <a:t>6/12/2022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DFC318-EDC5-4DA8-A92B-2EF1C4D9F0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AB2A03-F8B0-43E9-94CE-CAF71643D0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41085-48D7-4DE1-922B-94C97AFF19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91083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1999D9-61C7-47A5-B167-3BA6688DF8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CFD276-6375-406E-B129-1A944760D3A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CD6610-1ECC-45C4-B5F7-43E37A166F0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9BC156-CB1C-487E-BFBC-BCE08BE4CE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01141-DAC1-4878-B80D-B5475481ADE5}" type="datetimeFigureOut">
              <a:rPr lang="en-US" smtClean="0"/>
              <a:t>6/12/2022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2253438-D0A3-407D-A497-5F12353D5C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233F17A-6A3C-41FA-BBE4-81CFCE0B63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41085-48D7-4DE1-922B-94C97AFF19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46947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FE13C3-6110-41C8-B1E8-9EA4053668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E72815-94CC-4971-8297-319C0C4460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32F5007-B55C-440F-B455-1DC290B537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F2D864D-242B-4C6A-843A-9AB59538477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14ADF18-60FD-4CDB-9EC5-0CA03437BCD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BF62942-D050-44DE-B94F-FF51D8059F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01141-DAC1-4878-B80D-B5475481ADE5}" type="datetimeFigureOut">
              <a:rPr lang="en-US" smtClean="0"/>
              <a:t>6/12/2022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C13AE43-96C0-42C1-B77B-9C463EB1E7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662C46D-94E2-4659-B847-5804DAAAAB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41085-48D7-4DE1-922B-94C97AFF19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53092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D0D13E-F0B0-49E8-A215-8E9C039781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9A8D6AC-7730-4EE8-930B-250CE275C5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01141-DAC1-4878-B80D-B5475481ADE5}" type="datetimeFigureOut">
              <a:rPr lang="en-US" smtClean="0"/>
              <a:t>6/12/2022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73C13C3-985E-4A55-BCC1-817A3302F7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D1D4D2B-73C3-4849-9584-CD127AF728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41085-48D7-4DE1-922B-94C97AFF19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64898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AE25437-32E7-4FCA-889B-B828D00FA3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01141-DAC1-4878-B80D-B5475481ADE5}" type="datetimeFigureOut">
              <a:rPr lang="en-US" smtClean="0"/>
              <a:t>6/12/2022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42EE61-8FE0-400F-AB54-160881FDC8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BB61C5E-0497-459F-9AF4-6B84CC64EB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41085-48D7-4DE1-922B-94C97AFF19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35700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2328B5-6C78-47C9-BE63-182D60802C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58CF6A-2E6B-4BD2-BC57-158F3BCCCD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ACF0AC4-55A3-4973-9AF8-22D2CB824D2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288711-2222-4E19-B2CB-ED8C0EFB80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01141-DAC1-4878-B80D-B5475481ADE5}" type="datetimeFigureOut">
              <a:rPr lang="en-US" smtClean="0"/>
              <a:t>6/12/2022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846522-80EF-475E-85F2-A7C563E36D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418F46-5F4A-471B-81C9-8C74BB8392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41085-48D7-4DE1-922B-94C97AFF19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01521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DD9681-A9C7-4CA2-8CA0-B78CCBFFB5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29DA200-7C19-4B86-99B3-9F1D438654B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85F4F2C-C064-4BC7-B910-778675771C6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A4C7588-7471-4D87-9B07-3E11E547F0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01141-DAC1-4878-B80D-B5475481ADE5}" type="datetimeFigureOut">
              <a:rPr lang="en-US" smtClean="0"/>
              <a:t>6/12/2022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7C9C10F-4652-4CE1-9EFA-D066BABB6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A1FDC6-11AB-47B8-B72F-1AF8828DF3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41085-48D7-4DE1-922B-94C97AFF19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0827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9924E1-910E-4C5D-82B5-FC8961E333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A5D94DE-F28F-40B9-BC5D-BB6B5DC6C0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E3CCDC-6492-4564-B31D-5858FA4995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01141-DAC1-4878-B80D-B5475481ADE5}" type="datetimeFigureOut">
              <a:rPr lang="en-US" smtClean="0"/>
              <a:t>6/12/2022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C2B55E-607A-4D81-AEE2-A43C1673FE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C0B4A2-4B6B-4371-A2CB-A572382E1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41085-48D7-4DE1-922B-94C97AFF19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21543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9085E6F-5C5B-40B3-A203-7DEB5A0F34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4978E16-0DD8-4B5F-A997-CB831CB693E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5BD860-CAA1-4F6E-A5A4-7F3898DD79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01141-DAC1-4878-B80D-B5475481ADE5}" type="datetimeFigureOut">
              <a:rPr lang="en-US" smtClean="0"/>
              <a:t>6/12/2022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809359-6C23-4A90-B843-FB0028AA6F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0B5DC2-034E-438B-B7B0-B917C01EFD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41085-48D7-4DE1-922B-94C97AFF19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5993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F22250E-45C0-4CE3-807D-E5ACEB1688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F32BD9-E05E-4E9C-B217-491672B9B7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8365C0-DCEE-499A-A22A-78A6C7EB014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501141-DAC1-4878-B80D-B5475481ADE5}" type="datetimeFigureOut">
              <a:rPr lang="en-US" smtClean="0"/>
              <a:t>6/12/2022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07AEF8-A219-4CBA-8CB3-862500A5C2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A75B92-4D5A-4DAB-BE88-6E7F6994E96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741085-48D7-4DE1-922B-94C97AFF19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9258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B656C000-0157-44E4-8614-5704FEAABBC9}"/>
              </a:ext>
            </a:extLst>
          </p:cNvPr>
          <p:cNvGrpSpPr/>
          <p:nvPr/>
        </p:nvGrpSpPr>
        <p:grpSpPr>
          <a:xfrm>
            <a:off x="2006505" y="681037"/>
            <a:ext cx="8332121" cy="5486400"/>
            <a:chOff x="1929939" y="963046"/>
            <a:chExt cx="8332121" cy="5486400"/>
          </a:xfrm>
        </p:grpSpPr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30CB3795-4A0D-4F42-BA59-F6BFF143FD20}"/>
                </a:ext>
              </a:extLst>
            </p:cNvPr>
            <p:cNvGrpSpPr/>
            <p:nvPr/>
          </p:nvGrpSpPr>
          <p:grpSpPr>
            <a:xfrm>
              <a:off x="1929939" y="963046"/>
              <a:ext cx="8332121" cy="5486400"/>
              <a:chOff x="1929939" y="963046"/>
              <a:chExt cx="8332121" cy="5486400"/>
            </a:xfrm>
          </p:grpSpPr>
          <p:grpSp>
            <p:nvGrpSpPr>
              <p:cNvPr id="12" name="Group 11">
                <a:extLst>
                  <a:ext uri="{FF2B5EF4-FFF2-40B4-BE49-F238E27FC236}">
                    <a16:creationId xmlns:a16="http://schemas.microsoft.com/office/drawing/2014/main" id="{243B477C-04C8-4063-9BEF-BA754B73CE3C}"/>
                  </a:ext>
                </a:extLst>
              </p:cNvPr>
              <p:cNvGrpSpPr/>
              <p:nvPr/>
            </p:nvGrpSpPr>
            <p:grpSpPr>
              <a:xfrm>
                <a:off x="1929939" y="963046"/>
                <a:ext cx="8332121" cy="5486400"/>
                <a:chOff x="114300" y="729492"/>
                <a:chExt cx="8675021" cy="5785608"/>
              </a:xfrm>
            </p:grpSpPr>
            <p:pic>
              <p:nvPicPr>
                <p:cNvPr id="14" name="Picture 13">
                  <a:extLst>
                    <a:ext uri="{FF2B5EF4-FFF2-40B4-BE49-F238E27FC236}">
                      <a16:creationId xmlns:a16="http://schemas.microsoft.com/office/drawing/2014/main" id="{BB01CCDC-F134-4198-89D1-587226CD444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114300" y="729492"/>
                  <a:ext cx="8675021" cy="5785608"/>
                </a:xfrm>
                <a:prstGeom prst="rect">
                  <a:avLst/>
                </a:prstGeom>
              </p:spPr>
            </p:pic>
            <p:sp>
              <p:nvSpPr>
                <p:cNvPr id="15" name="TextBox 14">
                  <a:extLst>
                    <a:ext uri="{FF2B5EF4-FFF2-40B4-BE49-F238E27FC236}">
                      <a16:creationId xmlns:a16="http://schemas.microsoft.com/office/drawing/2014/main" id="{C5BA041B-B7DD-41ED-AF50-B743D4D7358F}"/>
                    </a:ext>
                  </a:extLst>
                </p:cNvPr>
                <p:cNvSpPr txBox="1"/>
                <p:nvPr/>
              </p:nvSpPr>
              <p:spPr>
                <a:xfrm>
                  <a:off x="3820783" y="3255025"/>
                  <a:ext cx="1127351" cy="40003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NZ" dirty="0"/>
                    <a:t>CB</a:t>
                  </a:r>
                  <a:endParaRPr lang="en-US" dirty="0"/>
                </a:p>
              </p:txBody>
            </p:sp>
            <p:sp>
              <p:nvSpPr>
                <p:cNvPr id="16" name="TextBox 15">
                  <a:extLst>
                    <a:ext uri="{FF2B5EF4-FFF2-40B4-BE49-F238E27FC236}">
                      <a16:creationId xmlns:a16="http://schemas.microsoft.com/office/drawing/2014/main" id="{36099721-1800-4FD5-A2C3-188BD9172035}"/>
                    </a:ext>
                  </a:extLst>
                </p:cNvPr>
                <p:cNvSpPr txBox="1"/>
                <p:nvPr/>
              </p:nvSpPr>
              <p:spPr>
                <a:xfrm>
                  <a:off x="7667295" y="4496850"/>
                  <a:ext cx="832835" cy="38947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NZ" dirty="0"/>
                    <a:t>SB</a:t>
                  </a:r>
                  <a:endParaRPr lang="en-US" dirty="0"/>
                </a:p>
              </p:txBody>
            </p:sp>
          </p:grp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91E9E7E5-E6DC-4B62-9A1E-FD013529F7A9}"/>
                  </a:ext>
                </a:extLst>
              </p:cNvPr>
              <p:cNvSpPr txBox="1"/>
              <p:nvPr/>
            </p:nvSpPr>
            <p:spPr>
              <a:xfrm>
                <a:off x="4810125" y="3195954"/>
                <a:ext cx="66028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NZ" dirty="0"/>
                  <a:t>Hob.</a:t>
                </a:r>
                <a:endParaRPr lang="en-US" dirty="0"/>
              </a:p>
            </p:txBody>
          </p:sp>
        </p:grpSp>
        <p:cxnSp>
          <p:nvCxnSpPr>
            <p:cNvPr id="6" name="Straight Arrow Connector 5">
              <a:extLst>
                <a:ext uri="{FF2B5EF4-FFF2-40B4-BE49-F238E27FC236}">
                  <a16:creationId xmlns:a16="http://schemas.microsoft.com/office/drawing/2014/main" id="{85DEE0BB-090D-4975-9CE3-2004549E7695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4210794" y="4012588"/>
              <a:ext cx="275481" cy="311762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9B856B2D-6F93-44C0-9296-9F79A767E944}"/>
                </a:ext>
              </a:extLst>
            </p:cNvPr>
            <p:cNvSpPr txBox="1"/>
            <p:nvPr/>
          </p:nvSpPr>
          <p:spPr>
            <a:xfrm>
              <a:off x="4008963" y="4176041"/>
              <a:ext cx="121882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NZ" dirty="0">
                  <a:solidFill>
                    <a:srgbClr val="0070C0"/>
                  </a:solidFill>
                </a:rPr>
                <a:t>H</a:t>
              </a:r>
              <a:r>
                <a:rPr lang="en-US" altLang="zh-CN" dirty="0" err="1">
                  <a:solidFill>
                    <a:srgbClr val="0070C0"/>
                  </a:solidFill>
                </a:rPr>
                <a:t>enderson</a:t>
              </a:r>
              <a:r>
                <a:rPr lang="en-US" altLang="zh-CN" dirty="0">
                  <a:solidFill>
                    <a:srgbClr val="0070C0"/>
                  </a:solidFill>
                </a:rPr>
                <a:t> Creek</a:t>
              </a:r>
              <a:endParaRPr lang="en-US" dirty="0">
                <a:solidFill>
                  <a:srgbClr val="0070C0"/>
                </a:solidFill>
              </a:endParaRPr>
            </a:p>
          </p:txBody>
        </p:sp>
        <p:cxnSp>
          <p:nvCxnSpPr>
            <p:cNvPr id="8" name="Straight Arrow Connector 7">
              <a:extLst>
                <a:ext uri="{FF2B5EF4-FFF2-40B4-BE49-F238E27FC236}">
                  <a16:creationId xmlns:a16="http://schemas.microsoft.com/office/drawing/2014/main" id="{FAE04F92-0F79-4E45-A801-9EBEE8975FFE}"/>
                </a:ext>
              </a:extLst>
            </p:cNvPr>
            <p:cNvCxnSpPr/>
            <p:nvPr/>
          </p:nvCxnSpPr>
          <p:spPr>
            <a:xfrm flipH="1" flipV="1">
              <a:off x="2647950" y="1704975"/>
              <a:ext cx="514350" cy="371475"/>
            </a:xfrm>
            <a:prstGeom prst="straightConnector1">
              <a:avLst/>
            </a:prstGeom>
            <a:ln w="19050"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48DA639B-A673-4D19-8402-542B34C6431A}"/>
                </a:ext>
              </a:extLst>
            </p:cNvPr>
            <p:cNvSpPr txBox="1"/>
            <p:nvPr/>
          </p:nvSpPr>
          <p:spPr>
            <a:xfrm>
              <a:off x="2457450" y="1976114"/>
              <a:ext cx="22098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err="1">
                  <a:solidFill>
                    <a:srgbClr val="0070C0"/>
                  </a:solidFill>
                </a:rPr>
                <a:t>Rangitopuni</a:t>
              </a:r>
              <a:r>
                <a:rPr lang="en-US" dirty="0">
                  <a:solidFill>
                    <a:srgbClr val="0070C0"/>
                  </a:solidFill>
                </a:rPr>
                <a:t> creek</a:t>
              </a:r>
            </a:p>
          </p:txBody>
        </p:sp>
        <p:cxnSp>
          <p:nvCxnSpPr>
            <p:cNvPr id="10" name="Straight Arrow Connector 9">
              <a:extLst>
                <a:ext uri="{FF2B5EF4-FFF2-40B4-BE49-F238E27FC236}">
                  <a16:creationId xmlns:a16="http://schemas.microsoft.com/office/drawing/2014/main" id="{EC923352-CB16-4ADE-B4ED-174191464AF1}"/>
                </a:ext>
              </a:extLst>
            </p:cNvPr>
            <p:cNvCxnSpPr/>
            <p:nvPr/>
          </p:nvCxnSpPr>
          <p:spPr>
            <a:xfrm flipH="1" flipV="1">
              <a:off x="4977241" y="1494096"/>
              <a:ext cx="514350" cy="371475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926D2A16-1401-4348-85CA-6C7A3C72BC4C}"/>
                </a:ext>
              </a:extLst>
            </p:cNvPr>
            <p:cNvSpPr txBox="1"/>
            <p:nvPr/>
          </p:nvSpPr>
          <p:spPr>
            <a:xfrm>
              <a:off x="4667250" y="1766883"/>
              <a:ext cx="22098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solidFill>
                    <a:srgbClr val="0070C0"/>
                  </a:solidFill>
                </a:rPr>
                <a:t>Lucas creek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096649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198E440-AFCD-443B-A5FE-2634544DD41B}"/>
              </a:ext>
            </a:extLst>
          </p:cNvPr>
          <p:cNvSpPr txBox="1"/>
          <p:nvPr/>
        </p:nvSpPr>
        <p:spPr>
          <a:xfrm>
            <a:off x="200025" y="171450"/>
            <a:ext cx="119919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NZ" dirty="0"/>
              <a:t>Model validation</a:t>
            </a:r>
          </a:p>
          <a:p>
            <a:r>
              <a:rPr lang="en-NZ" dirty="0"/>
              <a:t>      Surface velocity (Stanley Bay, SB; Charcoal Bay, CB)</a:t>
            </a:r>
            <a:endParaRPr lang="en-US" dirty="0"/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0CA972BF-1271-4084-A8D6-08895C082461}"/>
              </a:ext>
            </a:extLst>
          </p:cNvPr>
          <p:cNvGrpSpPr/>
          <p:nvPr/>
        </p:nvGrpSpPr>
        <p:grpSpPr>
          <a:xfrm>
            <a:off x="571682" y="889772"/>
            <a:ext cx="10610213" cy="3957417"/>
            <a:chOff x="591187" y="1328958"/>
            <a:chExt cx="10361927" cy="3695252"/>
          </a:xfrm>
        </p:grpSpPr>
        <p:pic>
          <p:nvPicPr>
            <p:cNvPr id="14" name="Picture 13" descr="A picture containing chart&#10;&#10;Description automatically generated">
              <a:extLst>
                <a:ext uri="{FF2B5EF4-FFF2-40B4-BE49-F238E27FC236}">
                  <a16:creationId xmlns:a16="http://schemas.microsoft.com/office/drawing/2014/main" id="{74BEEAE5-882B-466B-BDE6-9999506090A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437" t="3568" r="8359" b="6861"/>
            <a:stretch/>
          </p:blipFill>
          <p:spPr>
            <a:xfrm>
              <a:off x="676276" y="1328958"/>
              <a:ext cx="5086350" cy="2572695"/>
            </a:xfrm>
            <a:prstGeom prst="rect">
              <a:avLst/>
            </a:prstGeom>
          </p:spPr>
        </p:pic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980FA309-7C05-47B7-9B30-083C7D5CB394}"/>
                </a:ext>
              </a:extLst>
            </p:cNvPr>
            <p:cNvSpPr/>
            <p:nvPr/>
          </p:nvSpPr>
          <p:spPr>
            <a:xfrm>
              <a:off x="591187" y="3918477"/>
              <a:ext cx="5171439" cy="1105733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NZ" sz="1200" dirty="0"/>
            </a:p>
            <a:p>
              <a:r>
                <a:rPr lang="en-NZ" sz="1200" u="sng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Model Skill (Nash-Sutcliffe Efficiency, NSE. The closer to 1 the better) </a:t>
              </a:r>
              <a:r>
                <a:rPr lang="en-NZ" sz="1200" dirty="0"/>
                <a:t>:</a:t>
              </a:r>
              <a:br>
                <a:rPr lang="en-NZ" sz="1200" dirty="0"/>
              </a:br>
              <a:r>
                <a:rPr lang="en-NZ" sz="1200" b="1" dirty="0"/>
                <a:t>    0.56 </a:t>
              </a:r>
              <a:r>
                <a:rPr lang="en-NZ" sz="1200" dirty="0"/>
                <a:t>for velocity magnitude;   </a:t>
              </a:r>
              <a:r>
                <a:rPr lang="en-NZ" sz="1200" b="1" dirty="0">
                  <a:solidFill>
                    <a:schemeClr val="bg1"/>
                  </a:solidFill>
                </a:rPr>
                <a:t>0.86 </a:t>
              </a:r>
              <a:r>
                <a:rPr lang="en-NZ" sz="1200" dirty="0"/>
                <a:t>for the along-stream velocity component</a:t>
              </a:r>
              <a:br>
                <a:rPr lang="en-NZ" sz="1200" dirty="0"/>
              </a:br>
              <a:endParaRPr lang="en-NZ" sz="1200" dirty="0"/>
            </a:p>
            <a:p>
              <a:r>
                <a:rPr lang="en-NZ" sz="1200" u="sng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Pearson’s R</a:t>
              </a:r>
              <a:r>
                <a:rPr lang="en-NZ" sz="1200" dirty="0"/>
                <a:t>:</a:t>
              </a:r>
              <a:br>
                <a:rPr lang="en-NZ" sz="1200" dirty="0"/>
              </a:br>
              <a:r>
                <a:rPr lang="en-NZ" sz="1200" dirty="0"/>
                <a:t>    </a:t>
              </a:r>
              <a:r>
                <a:rPr lang="en-NZ" sz="1200" b="1" dirty="0"/>
                <a:t>0.74 </a:t>
              </a:r>
              <a:r>
                <a:rPr lang="en-NZ" sz="1200" dirty="0"/>
                <a:t>for velocity magnitude;   </a:t>
              </a:r>
              <a:r>
                <a:rPr lang="en-NZ" sz="1200" b="1" dirty="0"/>
                <a:t>0.93 </a:t>
              </a:r>
              <a:r>
                <a:rPr lang="en-NZ" sz="1200" dirty="0"/>
                <a:t>for the along-stream velocity component</a:t>
              </a:r>
              <a:r>
                <a:rPr lang="en-NZ" sz="1200" b="1" dirty="0"/>
                <a:t> </a:t>
              </a:r>
              <a:br>
                <a:rPr lang="en-NZ" dirty="0"/>
              </a:br>
              <a:endParaRPr lang="en-US" dirty="0"/>
            </a:p>
          </p:txBody>
        </p:sp>
        <p:pic>
          <p:nvPicPr>
            <p:cNvPr id="18" name="Picture 17" descr="A picture containing timeline&#10;&#10;Description automatically generated">
              <a:extLst>
                <a:ext uri="{FF2B5EF4-FFF2-40B4-BE49-F238E27FC236}">
                  <a16:creationId xmlns:a16="http://schemas.microsoft.com/office/drawing/2014/main" id="{CD05D3CE-F85C-4617-B605-DFAFD9379D1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515" t="3238" r="8439" b="6532"/>
            <a:stretch/>
          </p:blipFill>
          <p:spPr>
            <a:xfrm>
              <a:off x="5762626" y="1332131"/>
              <a:ext cx="5171439" cy="2572694"/>
            </a:xfrm>
            <a:prstGeom prst="rect">
              <a:avLst/>
            </a:prstGeom>
          </p:spPr>
        </p:pic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D9A67D25-BD4F-4F5A-BF8E-9ABE1F5E90BB}"/>
                </a:ext>
              </a:extLst>
            </p:cNvPr>
            <p:cNvSpPr/>
            <p:nvPr/>
          </p:nvSpPr>
          <p:spPr>
            <a:xfrm>
              <a:off x="5781675" y="3914350"/>
              <a:ext cx="5171439" cy="1105733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NZ" sz="1200" dirty="0"/>
            </a:p>
            <a:p>
              <a:r>
                <a:rPr lang="en-NZ" sz="1200" u="sng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Model Skill (Nash-Sutcliffe Efficiency, NSE. The closer to 1 the better) </a:t>
              </a:r>
              <a:r>
                <a:rPr lang="en-NZ" sz="1200" dirty="0"/>
                <a:t>:</a:t>
              </a:r>
              <a:br>
                <a:rPr lang="en-NZ" sz="1200" dirty="0"/>
              </a:br>
              <a:r>
                <a:rPr lang="en-NZ" sz="1200" b="1" dirty="0"/>
                <a:t>    0.11 </a:t>
              </a:r>
              <a:r>
                <a:rPr lang="en-NZ" sz="1200" dirty="0"/>
                <a:t>for velocity magnitude;   </a:t>
              </a:r>
              <a:r>
                <a:rPr lang="en-NZ" sz="1200" b="1" dirty="0">
                  <a:solidFill>
                    <a:schemeClr val="bg1"/>
                  </a:solidFill>
                </a:rPr>
                <a:t>0.73 </a:t>
              </a:r>
              <a:r>
                <a:rPr lang="en-NZ" sz="1200" dirty="0"/>
                <a:t>for the along-stream velocity component</a:t>
              </a:r>
              <a:br>
                <a:rPr lang="en-NZ" sz="1200" dirty="0"/>
              </a:br>
              <a:endParaRPr lang="en-NZ" sz="1200" dirty="0"/>
            </a:p>
            <a:p>
              <a:r>
                <a:rPr lang="en-NZ" sz="1200" u="sng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Pearson’s R</a:t>
              </a:r>
              <a:r>
                <a:rPr lang="en-NZ" sz="1200" dirty="0"/>
                <a:t>:</a:t>
              </a:r>
              <a:br>
                <a:rPr lang="en-NZ" sz="1200" dirty="0"/>
              </a:br>
              <a:r>
                <a:rPr lang="en-NZ" sz="1200" dirty="0"/>
                <a:t>    </a:t>
              </a:r>
              <a:r>
                <a:rPr lang="en-NZ" sz="1200" b="1" dirty="0"/>
                <a:t>0.79 </a:t>
              </a:r>
              <a:r>
                <a:rPr lang="en-NZ" sz="1200" dirty="0"/>
                <a:t>for velocity magnitude;   </a:t>
              </a:r>
              <a:r>
                <a:rPr lang="en-NZ" sz="1200" b="1" dirty="0"/>
                <a:t>0.92 </a:t>
              </a:r>
              <a:r>
                <a:rPr lang="en-NZ" sz="1200" dirty="0"/>
                <a:t>for the along-stream velocity component</a:t>
              </a:r>
              <a:r>
                <a:rPr lang="en-NZ" sz="1200" b="1" dirty="0"/>
                <a:t> </a:t>
              </a:r>
              <a:br>
                <a:rPr lang="en-NZ" dirty="0"/>
              </a:br>
              <a:endParaRPr lang="en-US" dirty="0"/>
            </a:p>
          </p:txBody>
        </p:sp>
      </p:grpSp>
      <p:sp>
        <p:nvSpPr>
          <p:cNvPr id="23" name="Rectangle 22">
            <a:extLst>
              <a:ext uri="{FF2B5EF4-FFF2-40B4-BE49-F238E27FC236}">
                <a16:creationId xmlns:a16="http://schemas.microsoft.com/office/drawing/2014/main" id="{7C9589CC-2F1A-4C7F-885B-0BAD6024CA52}"/>
              </a:ext>
            </a:extLst>
          </p:cNvPr>
          <p:cNvSpPr/>
          <p:nvPr/>
        </p:nvSpPr>
        <p:spPr>
          <a:xfrm>
            <a:off x="584628" y="5015848"/>
            <a:ext cx="10610213" cy="132265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NZ" u="sng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Summary:</a:t>
            </a:r>
            <a:br>
              <a:rPr lang="en-NZ" dirty="0">
                <a:solidFill>
                  <a:schemeClr val="tx1"/>
                </a:solidFill>
              </a:rPr>
            </a:br>
            <a:r>
              <a:rPr lang="en-NZ" dirty="0">
                <a:solidFill>
                  <a:schemeClr val="tx1"/>
                </a:solidFill>
              </a:rPr>
              <a:t>    1. Along-stream velocity is well modelled; the challenge consists in improving the cross-stream component, which is notoriously difficult for estuarine models</a:t>
            </a:r>
            <a:br>
              <a:rPr lang="en-NZ" dirty="0">
                <a:solidFill>
                  <a:schemeClr val="tx1"/>
                </a:solidFill>
              </a:rPr>
            </a:br>
            <a:r>
              <a:rPr lang="en-NZ" dirty="0">
                <a:solidFill>
                  <a:schemeClr val="tx1"/>
                </a:solidFill>
              </a:rPr>
              <a:t>    2. For upstream locations near abrupt bathymetry changes, close to coastlines, e.g. CB, the result is not very satisfactory yet.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8758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65B3744-A1AC-4E7D-A168-A448E35859D5}"/>
              </a:ext>
            </a:extLst>
          </p:cNvPr>
          <p:cNvSpPr txBox="1"/>
          <p:nvPr/>
        </p:nvSpPr>
        <p:spPr>
          <a:xfrm>
            <a:off x="133350" y="133350"/>
            <a:ext cx="86010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NZ" dirty="0"/>
              <a:t>Adding rivers to the model (on-going);</a:t>
            </a:r>
          </a:p>
          <a:p>
            <a:endParaRPr lang="en-NZ" dirty="0"/>
          </a:p>
        </p:txBody>
      </p:sp>
      <p:pic>
        <p:nvPicPr>
          <p:cNvPr id="5" name="Picture 4" descr="A picture containing diagram&#10;&#10;Description automatically generated">
            <a:extLst>
              <a:ext uri="{FF2B5EF4-FFF2-40B4-BE49-F238E27FC236}">
                <a16:creationId xmlns:a16="http://schemas.microsoft.com/office/drawing/2014/main" id="{D4D01B04-D87B-474C-84D9-318D89D1AC6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33" t="3793" r="3933" b="3793"/>
          <a:stretch/>
        </p:blipFill>
        <p:spPr>
          <a:xfrm>
            <a:off x="280308" y="1486499"/>
            <a:ext cx="5400948" cy="271789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A8D85AD-4DCB-436A-A390-1D8378925797}"/>
              </a:ext>
            </a:extLst>
          </p:cNvPr>
          <p:cNvSpPr txBox="1"/>
          <p:nvPr/>
        </p:nvSpPr>
        <p:spPr>
          <a:xfrm>
            <a:off x="7652510" y="131981"/>
            <a:ext cx="294322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NZ" dirty="0"/>
              <a:t>28</a:t>
            </a:r>
            <a:r>
              <a:rPr lang="en-NZ" baseline="30000" dirty="0"/>
              <a:t>th</a:t>
            </a:r>
            <a:r>
              <a:rPr lang="en-NZ" dirty="0"/>
              <a:t>/Apr: salinity transect</a:t>
            </a:r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21C97C2-E0AC-4801-94AE-7D34711FB056}"/>
              </a:ext>
            </a:extLst>
          </p:cNvPr>
          <p:cNvSpPr txBox="1"/>
          <p:nvPr/>
        </p:nvSpPr>
        <p:spPr>
          <a:xfrm>
            <a:off x="1190625" y="1117167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NZ" dirty="0"/>
              <a:t> Salinity validation at </a:t>
            </a:r>
            <a:r>
              <a:rPr lang="en-NZ" dirty="0" err="1"/>
              <a:t>Hobsonville</a:t>
            </a:r>
            <a:endParaRPr lang="en-US" dirty="0"/>
          </a:p>
        </p:txBody>
      </p:sp>
      <p:pic>
        <p:nvPicPr>
          <p:cNvPr id="10" name="Picture 9" descr="A picture containing chart&#10;&#10;Description automatically generated">
            <a:extLst>
              <a:ext uri="{FF2B5EF4-FFF2-40B4-BE49-F238E27FC236}">
                <a16:creationId xmlns:a16="http://schemas.microsoft.com/office/drawing/2014/main" id="{64284031-B258-4C31-B1C5-A689474E5CB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03" t="3609" r="8624" b="6264"/>
          <a:stretch/>
        </p:blipFill>
        <p:spPr>
          <a:xfrm>
            <a:off x="6276704" y="585677"/>
            <a:ext cx="5485289" cy="2896880"/>
          </a:xfrm>
          <a:prstGeom prst="rect">
            <a:avLst/>
          </a:prstGeom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id="{143B0F41-2A4C-4AB8-9842-25E21CBC7168}"/>
              </a:ext>
            </a:extLst>
          </p:cNvPr>
          <p:cNvGrpSpPr/>
          <p:nvPr/>
        </p:nvGrpSpPr>
        <p:grpSpPr>
          <a:xfrm>
            <a:off x="5810250" y="3482557"/>
            <a:ext cx="5848350" cy="3066755"/>
            <a:chOff x="5810250" y="3482557"/>
            <a:chExt cx="5848350" cy="3066755"/>
          </a:xfrm>
        </p:grpSpPr>
        <p:pic>
          <p:nvPicPr>
            <p:cNvPr id="11" name="Picture 10" descr="Chart, line chart&#10;&#10;Description automatically generated">
              <a:extLst>
                <a:ext uri="{FF2B5EF4-FFF2-40B4-BE49-F238E27FC236}">
                  <a16:creationId xmlns:a16="http://schemas.microsoft.com/office/drawing/2014/main" id="{189A6D49-4493-455A-B5A8-C7F9D350300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60" t="2102" r="6126" b="5613"/>
            <a:stretch/>
          </p:blipFill>
          <p:spPr>
            <a:xfrm>
              <a:off x="5810250" y="3700875"/>
              <a:ext cx="5848350" cy="2848437"/>
            </a:xfrm>
            <a:prstGeom prst="rect">
              <a:avLst/>
            </a:prstGeom>
          </p:spPr>
        </p:pic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6ADF2BE2-6737-4D85-BFA6-E0C6842830ED}"/>
                </a:ext>
              </a:extLst>
            </p:cNvPr>
            <p:cNvSpPr/>
            <p:nvPr/>
          </p:nvSpPr>
          <p:spPr>
            <a:xfrm>
              <a:off x="7467600" y="3482557"/>
              <a:ext cx="2886075" cy="38183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NZ" dirty="0">
                  <a:solidFill>
                    <a:schemeClr val="tx1"/>
                  </a:solidFill>
                </a:rPr>
                <a:t>Depth Averaged Salinity</a:t>
              </a:r>
              <a:endParaRPr lang="en-US" dirty="0">
                <a:solidFill>
                  <a:schemeClr val="tx1"/>
                </a:solidFill>
              </a:endParaRPr>
            </a:p>
          </p:txBody>
        </p:sp>
      </p:grpSp>
      <p:sp>
        <p:nvSpPr>
          <p:cNvPr id="14" name="TextBox 13">
            <a:extLst>
              <a:ext uri="{FF2B5EF4-FFF2-40B4-BE49-F238E27FC236}">
                <a16:creationId xmlns:a16="http://schemas.microsoft.com/office/drawing/2014/main" id="{E3A4F852-00DA-4A18-9901-0392F3228EBA}"/>
              </a:ext>
            </a:extLst>
          </p:cNvPr>
          <p:cNvSpPr txBox="1"/>
          <p:nvPr/>
        </p:nvSpPr>
        <p:spPr>
          <a:xfrm>
            <a:off x="476250" y="4371975"/>
            <a:ext cx="50673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NZ" dirty="0"/>
          </a:p>
          <a:p>
            <a:r>
              <a:rPr lang="en-US" dirty="0"/>
              <a:t>Still some problems. (1) Hard to find or design an initial salinity field; (2) under-estimated upstream-downstream salinity gradient; (3) unsatisfactory drifter-tracking results (problems with residual currents?)</a:t>
            </a:r>
          </a:p>
        </p:txBody>
      </p:sp>
    </p:spTree>
    <p:extLst>
      <p:ext uri="{BB962C8B-B14F-4D97-AF65-F5344CB8AC3E}">
        <p14:creationId xmlns:p14="http://schemas.microsoft.com/office/powerpoint/2010/main" val="33828477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2949</TotalTime>
  <Words>238</Words>
  <Application>Microsoft Office PowerPoint</Application>
  <PresentationFormat>Widescreen</PresentationFormat>
  <Paragraphs>21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Gaoyang Li</dc:creator>
  <cp:lastModifiedBy>Gaoyang Li</cp:lastModifiedBy>
  <cp:revision>2</cp:revision>
  <dcterms:created xsi:type="dcterms:W3CDTF">2022-06-06T12:38:47Z</dcterms:created>
  <dcterms:modified xsi:type="dcterms:W3CDTF">2022-06-12T05:39:00Z</dcterms:modified>
</cp:coreProperties>
</file>